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meister-nrw.de/index.html" TargetMode="External"/><Relationship Id="rId3" Type="http://schemas.openxmlformats.org/officeDocument/2006/relationships/hyperlink" Target="https://gcs.dachmeister-nrw.de/paket-2d05f83ea0544a72bb3b6d9398f36745/dachsanierung-planen-wann-lohnt-sich-die-investition-f-r-mein-haus-bac0b4e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Ausbau: Von der Reparatur bis zur Wohnraumerweiterung im Dachgeschoss</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Dachsanierung planen: Wann lohnt sich die Investition für mein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